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notesMasterIdLst>
    <p:notesMasterId r:id="rId8"/>
  </p:notesMasterIdLst>
  <p:sldIdLst>
    <p:sldId id="261" r:id="rId2"/>
    <p:sldId id="262" r:id="rId3"/>
    <p:sldId id="256" r:id="rId4"/>
    <p:sldId id="259" r:id="rId5"/>
    <p:sldId id="257" r:id="rId6"/>
    <p:sldId id="258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1"/>
    <p:restoredTop sz="96327"/>
  </p:normalViewPr>
  <p:slideViewPr>
    <p:cSldViewPr snapToGrid="0" snapToObjects="1">
      <p:cViewPr varScale="1">
        <p:scale>
          <a:sx n="74" d="100"/>
          <a:sy n="74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386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9D389-E1A6-B04B-BA65-ACCE9B4A98CD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E0AE9-6505-284D-AECA-0254E44A364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12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E0AE9-6505-284D-AECA-0254E44A364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62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73EAED-4799-F644-B650-1AA00C70B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529F257-8191-B64A-9E90-EED964C45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0A595B-C5A5-CE44-BE50-A5DEB8DF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E092A42-AC30-3142-B386-4500E89E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0BFA6A-3DA8-904E-BCD2-5BC8A61C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900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AB7D05-2007-F247-B7A5-B37C1F47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A18B32E-816C-7C4E-93C3-3D74E6CDE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82F6C8C-6DD0-204C-8D98-D0377F4C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9DE9F44-2DF3-F444-84D4-C61D1281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A459BA5-B1AD-C746-9D4B-BA72CFC2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323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242B91D-5587-7F4C-9B84-F366A88487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1DEC1F-9DF8-E740-A101-864BD0AEE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5ECC996-99C9-704C-B07C-4727F296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1F3C64A-71FD-F246-9C85-42BE4F62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B2F4E9D-1EEF-9848-A472-53440300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0124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BF22E0-FDD1-4445-A479-3667BD3D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AFE7FB-451A-184D-B027-7DD716BBE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78F000-3FDB-DD4E-9094-90F1E367F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7ED7CC4-91BA-8D4A-BC8F-1E776AA5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8FCA92F-38FF-A14C-AC6A-3025C327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822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50B838-0BD4-634E-A7A4-55667E06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7DDDE8E-BF99-0248-935D-E1D321DB2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E29D6B8-5F26-FA48-B199-C9D0F555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56CB594-F785-6B4B-898A-3358741F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FD4A95D-1B17-C243-9885-C8F20F9A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5659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6E17D3-F162-F74B-A049-3CE9C122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5EC9959-010C-E446-A8CA-F3022555C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113C961-CCCA-9947-9C46-5AE1F9DBC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1D6248F-A3E4-6B42-A353-6882E4FE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DBF4358-E54C-FA46-9627-0146B284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422586D-8C2C-914D-933F-3DFD5A8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160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93754C-9656-244F-B951-7B7CDC83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39F84C0-3B6B-FB45-B5BB-E74B829B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3F4F3E7-5143-B74D-8943-CF82F322C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456A2A6-B523-D74D-BFAF-284F758B5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0F87D90-1EB3-D74F-96F2-94D7A963E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73EB67A-D6CA-D841-B1A3-ECA3F3BD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9AA47A9-1A6C-5947-BD4F-512CED22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97B8E34-C872-E74F-9657-06CE4319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952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457FF8-697C-DF4C-9DA6-B4C886D8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B32FC3E-977C-9E45-8DD9-55E2B4E0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871C234-E9EF-944C-8A4E-A1D838CA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BC4D2C0-EFDE-BD45-9A60-3990623F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880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ED43DE7-B9D4-D04C-A65C-7985966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436E55F-69F2-824A-90BA-D63C7118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B0DDA22-019F-704F-A169-C35BADAE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2657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8F7FF8-3F42-354A-BCC9-72F3CEFB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97937C-59BB-9545-889F-EAA39A68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B0C66EF-745A-E34F-B3E1-054912F74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C1EB4A6-1952-7B40-8BED-D7EB3823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B29E1D3-4596-1C46-B603-2FCFD5CF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0F6A15E-F17A-7B46-8ECA-3E939420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459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DECED3-4D8E-2246-B9B1-454E2E77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5ECADB7-E44F-9844-8F83-CED0CD1EE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5E2C0C6-FE74-CD4C-8A53-D7B9BE001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B7D3CE9-D196-AC4E-A745-8D08B3F2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27B1692-5DF0-2B4D-AFFD-EF2FD116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7C24F97-1817-3641-85DC-ABAC0C3F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065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8E56A3E-816C-B740-9793-A6E13A3D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31053D-BA8F-BC41-A5B3-8DAD92099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2ACDEA7-1806-6B44-9125-815593391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6470C6C-7095-FB4F-A8F9-1E4293376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60C66FE-2D50-4745-BA7D-B1A3AFF0D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8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3D09407-53BC-485E-B4CE-BC5E4FC4B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1DB988-49FC-4608-B0A2-E2F3A4019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BA7DB47-5796-C24B-B2C6-43187D448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171528"/>
            <a:ext cx="9163757" cy="450447"/>
          </a:xfrm>
        </p:spPr>
        <p:txBody>
          <a:bodyPr anchor="ctr">
            <a:normAutofit/>
          </a:bodyPr>
          <a:lstStyle/>
          <a:p>
            <a:endParaRPr lang="es-ES" sz="20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9B930FD-8671-4C4C-ADCF-73AC1D0CD4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35B12C1-569C-4E37-AA33-7EF215F201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23E2660-7810-46F6-8752-187127C83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991DC45-0378-45B3-B325-FB8F98545E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E228F5BA-5150-4554-B7EA-93F371F3B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agen 4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xmlns="" id="{8E5CF2C7-4F56-5148-BFC9-32CD15124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03" y="3429000"/>
            <a:ext cx="11525864" cy="25356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83C2651-AE0C-4AE4-8725-E2F9414FE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CCE13265-B5D2-47B4-A199-E05F390D5B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93EBD03-D832-462C-9304-7273698ED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D53D3E2-805E-40D2-964F-352BF6D476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7A9A916-A926-43E6-800F-432ABC3F2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xmlns="" id="{6D9170C6-C6B5-064D-8F78-CA38C89B3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07" y="234990"/>
            <a:ext cx="6552177" cy="332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A785343-5D24-4118-A2E4-665D196F6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agen 21" descr="Imagen que contiene tabla, pequeño, juguete, zapatos&#10;&#10;Descripción generada automáticamente">
            <a:extLst>
              <a:ext uri="{FF2B5EF4-FFF2-40B4-BE49-F238E27FC236}">
                <a16:creationId xmlns:a16="http://schemas.microsoft.com/office/drawing/2014/main" xmlns="" id="{38092A2B-B027-F440-9B75-43DFCC9257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7532"/>
          <a:stretch/>
        </p:blipFill>
        <p:spPr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25" name="Marcador de contenido 4" descr="Imagen que contiene interior, tabla, artículos, llenado&#10;&#10;Descripción generada automáticamente">
            <a:extLst>
              <a:ext uri="{FF2B5EF4-FFF2-40B4-BE49-F238E27FC236}">
                <a16:creationId xmlns:a16="http://schemas.microsoft.com/office/drawing/2014/main" xmlns="" id="{94B589F4-F3A1-934B-9F74-5DF11DBB59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89" r="-1" b="23365"/>
          <a:stretch/>
        </p:blipFill>
        <p:spPr>
          <a:xfrm>
            <a:off x="5374639" y="2663706"/>
            <a:ext cx="4626927" cy="4197911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39" name="Freeform 11">
            <a:extLst>
              <a:ext uri="{FF2B5EF4-FFF2-40B4-BE49-F238E27FC236}">
                <a16:creationId xmlns:a16="http://schemas.microsoft.com/office/drawing/2014/main" xmlns="" id="{32F4D216-10B7-4DCA-A0A1-068E9E32F4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Un grupo de niños sentados en una mesa&#10;&#10;Descripción generada automáticamente con confianza media">
            <a:extLst>
              <a:ext uri="{FF2B5EF4-FFF2-40B4-BE49-F238E27FC236}">
                <a16:creationId xmlns:a16="http://schemas.microsoft.com/office/drawing/2014/main" xmlns="" id="{17C5A612-5858-3B4C-B8D4-A72B5DFDB2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" b="9173"/>
          <a:stretch/>
        </p:blipFill>
        <p:spPr>
          <a:xfrm>
            <a:off x="4675537" y="-1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5" name="Marcador de contenido 4" descr="Un grupo de personas en una oficina&#10;&#10;Descripción generada automáticamente con confianza media">
            <a:extLst>
              <a:ext uri="{FF2B5EF4-FFF2-40B4-BE49-F238E27FC236}">
                <a16:creationId xmlns:a16="http://schemas.microsoft.com/office/drawing/2014/main" xmlns="" id="{ADBE88E2-46DD-8C4E-AA43-3A65F15119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74" r="2" b="2"/>
          <a:stretch/>
        </p:blipFill>
        <p:spPr>
          <a:xfrm>
            <a:off x="2280734" y="2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23" name="Imagen 22" descr="Imagen que contiene tabla, diversos, diferente, colgando&#10;&#10;Descripción generada automáticamente">
            <a:extLst>
              <a:ext uri="{FF2B5EF4-FFF2-40B4-BE49-F238E27FC236}">
                <a16:creationId xmlns:a16="http://schemas.microsoft.com/office/drawing/2014/main" xmlns="" id="{861E59EE-8168-9A4D-AE85-55B56170E9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860" r="-3" b="47847"/>
          <a:stretch/>
        </p:blipFill>
        <p:spPr>
          <a:xfrm>
            <a:off x="3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6FD2306-16CC-4148-B36A-CAB0E25B7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3" y="3807259"/>
            <a:ext cx="6215882" cy="2130364"/>
          </a:xfrm>
        </p:spPr>
        <p:txBody>
          <a:bodyPr anchor="ctr">
            <a:noAutofit/>
          </a:bodyPr>
          <a:lstStyle/>
          <a:p>
            <a:r>
              <a:rPr lang="en-US" sz="24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Reciclatge</a:t>
            </a:r>
            <a:r>
              <a:rPr lang="en-US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teixits</a:t>
            </a:r>
            <a:r>
              <a:rPr lang="en-US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r>
              <a:rPr lang="en-US" sz="24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sobretot</a:t>
            </a:r>
            <a:r>
              <a:rPr lang="en-US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DENIM</a:t>
            </a:r>
          </a:p>
          <a:p>
            <a:endParaRPr lang="en-US" sz="2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Més</a:t>
            </a:r>
            <a:r>
              <a:rPr lang="en-US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150 </a:t>
            </a:r>
            <a:r>
              <a:rPr lang="en-US" sz="24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alumnes</a:t>
            </a:r>
            <a:r>
              <a:rPr lang="en-US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endParaRPr lang="en-US" sz="2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professors…</a:t>
            </a:r>
          </a:p>
          <a:p>
            <a:endParaRPr lang="en-US" sz="2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Bones Idees I </a:t>
            </a:r>
            <a:r>
              <a:rPr lang="en-US" sz="24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molta</a:t>
            </a:r>
            <a:r>
              <a:rPr lang="en-US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IL·LUSSIÓ…</a:t>
            </a:r>
          </a:p>
          <a:p>
            <a:endParaRPr lang="en-US" sz="2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n 5" descr="Un pastel decorado&#10;&#10;Descripción generada automáticamente con confianza baja">
            <a:extLst>
              <a:ext uri="{FF2B5EF4-FFF2-40B4-BE49-F238E27FC236}">
                <a16:creationId xmlns:a16="http://schemas.microsoft.com/office/drawing/2014/main" xmlns="" id="{83C09C9F-D88A-BB48-93B7-4C2867B1FD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728" r="3" b="35144"/>
          <a:stretch/>
        </p:blipFill>
        <p:spPr>
          <a:xfrm>
            <a:off x="8264962" y="2660089"/>
            <a:ext cx="3927039" cy="4197911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868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xmlns="" id="{43EB6774-2194-694B-8E39-8BC8B146E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5" t="5119" r="5967" b="5192"/>
          <a:stretch/>
        </p:blipFill>
        <p:spPr>
          <a:xfrm>
            <a:off x="1214325" y="206199"/>
            <a:ext cx="9349778" cy="6445601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21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Foto montaje de una tienda&#10;&#10;Descripción generada automáticamente con confianza media">
            <a:extLst>
              <a:ext uri="{FF2B5EF4-FFF2-40B4-BE49-F238E27FC236}">
                <a16:creationId xmlns:a16="http://schemas.microsoft.com/office/drawing/2014/main" xmlns="" id="{819D48FE-061C-9A4B-88B2-FF175A474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9800" r="6288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DC1E77-1442-BF4D-B68D-B3E179A4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099671"/>
            <a:ext cx="4972511" cy="336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latin typeface="+mj-lt"/>
                <a:ea typeface="+mj-ea"/>
                <a:cs typeface="+mj-cs"/>
              </a:rPr>
              <a:t>Més de 100 comerços…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453FF84-60C1-4EA8-B49B-1B8C2D0C5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Marcador de contenido 4" descr="Foto montaje de una tienda&#10;&#10;Descripción generada automáticamente con confianza media">
            <a:extLst>
              <a:ext uri="{FF2B5EF4-FFF2-40B4-BE49-F238E27FC236}">
                <a16:creationId xmlns:a16="http://schemas.microsoft.com/office/drawing/2014/main" xmlns="" id="{376973FD-372D-494A-8817-A0C77E4F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9" r="21779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4576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47A426-5EDF-CF48-8B9B-DD329B574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13189"/>
            <a:ext cx="5797883" cy="2667000"/>
          </a:xfrm>
        </p:spPr>
        <p:txBody>
          <a:bodyPr anchor="b">
            <a:normAutofit/>
          </a:bodyPr>
          <a:lstStyle/>
          <a:p>
            <a:pPr algn="l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248B493-B4D9-7444-A97A-3F30E53F3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08788"/>
            <a:ext cx="5797882" cy="1785690"/>
          </a:xfrm>
        </p:spPr>
        <p:txBody>
          <a:bodyPr anchor="t">
            <a:normAutofit/>
          </a:bodyPr>
          <a:lstStyle/>
          <a:p>
            <a:pPr algn="l"/>
            <a:endParaRPr lang="es-ES" sz="2200" dirty="0">
              <a:solidFill>
                <a:schemeClr val="tx2"/>
              </a:solidFill>
            </a:endParaRPr>
          </a:p>
        </p:txBody>
      </p:sp>
      <p:pic>
        <p:nvPicPr>
          <p:cNvPr id="5" name="Imagen 4" descr="Un grupo de personas de pie&#10;&#10;Descripción generada automáticamente">
            <a:extLst>
              <a:ext uri="{FF2B5EF4-FFF2-40B4-BE49-F238E27FC236}">
                <a16:creationId xmlns:a16="http://schemas.microsoft.com/office/drawing/2014/main" xmlns="" id="{7ECCABAE-DF2C-E54A-8591-610597F95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2"/>
          <a:stretch/>
        </p:blipFill>
        <p:spPr>
          <a:xfrm>
            <a:off x="538254" y="522614"/>
            <a:ext cx="10815546" cy="2672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a tienda de ropa&#10;&#10;Descripción generada automáticamente con confianza media">
            <a:extLst>
              <a:ext uri="{FF2B5EF4-FFF2-40B4-BE49-F238E27FC236}">
                <a16:creationId xmlns:a16="http://schemas.microsoft.com/office/drawing/2014/main" xmlns="" id="{E5D1091F-8206-D146-8EC3-E133EE0151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6" r="4123"/>
          <a:stretch/>
        </p:blipFill>
        <p:spPr>
          <a:xfrm>
            <a:off x="538254" y="3835413"/>
            <a:ext cx="10815546" cy="2276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094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B41D2153-5EB3-5246-AFCF-F86B64579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50" r="1548" b="1"/>
          <a:stretch/>
        </p:blipFill>
        <p:spPr>
          <a:xfrm>
            <a:off x="715413" y="609122"/>
            <a:ext cx="10761171" cy="2618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foto, diferente, montón, artículos&#10;&#10;Descripción generada automáticamente">
            <a:extLst>
              <a:ext uri="{FF2B5EF4-FFF2-40B4-BE49-F238E27FC236}">
                <a16:creationId xmlns:a16="http://schemas.microsoft.com/office/drawing/2014/main" xmlns="" id="{F1EDA418-0EFA-8E41-B4DF-3A7127A03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13" b="4228"/>
          <a:stretch/>
        </p:blipFill>
        <p:spPr>
          <a:xfrm>
            <a:off x="673388" y="3630658"/>
            <a:ext cx="10845223" cy="2495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3543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26</Words>
  <Application>Microsoft Office PowerPoint</Application>
  <PresentationFormat>Pantalla panoràmica</PresentationFormat>
  <Paragraphs>9</Paragraphs>
  <Slides>6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Tema de Office</vt:lpstr>
      <vt:lpstr>Presentació del PowerPoint</vt:lpstr>
      <vt:lpstr>Presentació del PowerPoint</vt:lpstr>
      <vt:lpstr>Presentació del PowerPoint</vt:lpstr>
      <vt:lpstr>Més de 100 comerços…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José Copons</dc:creator>
  <cp:lastModifiedBy>Paqui Martín Almendros</cp:lastModifiedBy>
  <cp:revision>5</cp:revision>
  <dcterms:created xsi:type="dcterms:W3CDTF">2021-01-27T08:46:16Z</dcterms:created>
  <dcterms:modified xsi:type="dcterms:W3CDTF">2021-01-27T19:43:32Z</dcterms:modified>
</cp:coreProperties>
</file>